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58" r:id="rId4"/>
    <p:sldId id="259" r:id="rId5"/>
    <p:sldId id="409" r:id="rId6"/>
    <p:sldId id="260" r:id="rId7"/>
    <p:sldId id="261" r:id="rId8"/>
    <p:sldId id="410" r:id="rId9"/>
    <p:sldId id="411" r:id="rId10"/>
    <p:sldId id="417" r:id="rId11"/>
    <p:sldId id="262" r:id="rId12"/>
    <p:sldId id="321" r:id="rId13"/>
    <p:sldId id="263" r:id="rId14"/>
    <p:sldId id="322" r:id="rId15"/>
    <p:sldId id="264" r:id="rId16"/>
    <p:sldId id="323" r:id="rId17"/>
    <p:sldId id="265" r:id="rId18"/>
    <p:sldId id="324" r:id="rId19"/>
    <p:sldId id="266" r:id="rId20"/>
    <p:sldId id="325" r:id="rId21"/>
    <p:sldId id="326" r:id="rId22"/>
    <p:sldId id="327" r:id="rId23"/>
    <p:sldId id="315" r:id="rId24"/>
    <p:sldId id="412" r:id="rId25"/>
    <p:sldId id="413" r:id="rId26"/>
    <p:sldId id="320" r:id="rId27"/>
    <p:sldId id="328" r:id="rId28"/>
    <p:sldId id="267" r:id="rId29"/>
    <p:sldId id="416" r:id="rId30"/>
    <p:sldId id="414" r:id="rId31"/>
    <p:sldId id="415" r:id="rId32"/>
    <p:sldId id="269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08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342" r:id="rId66"/>
    <p:sldId id="450" r:id="rId67"/>
    <p:sldId id="451" r:id="rId68"/>
    <p:sldId id="452" r:id="rId69"/>
    <p:sldId id="454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3" r:id="rId79"/>
    <p:sldId id="465" r:id="rId80"/>
    <p:sldId id="466" r:id="rId81"/>
    <p:sldId id="475" r:id="rId82"/>
    <p:sldId id="467" r:id="rId83"/>
    <p:sldId id="385" r:id="rId84"/>
    <p:sldId id="491" r:id="rId85"/>
    <p:sldId id="492" r:id="rId86"/>
    <p:sldId id="493" r:id="rId87"/>
    <p:sldId id="494" r:id="rId88"/>
    <p:sldId id="495" r:id="rId89"/>
    <p:sldId id="496" r:id="rId90"/>
    <p:sldId id="498" r:id="rId91"/>
    <p:sldId id="497" r:id="rId92"/>
    <p:sldId id="50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D7D3FC-75A1-48EB-8849-D8041D6CBFF4}">
          <p14:sldIdLst>
            <p14:sldId id="256"/>
            <p14:sldId id="268"/>
            <p14:sldId id="258"/>
            <p14:sldId id="259"/>
            <p14:sldId id="409"/>
            <p14:sldId id="260"/>
            <p14:sldId id="261"/>
            <p14:sldId id="410"/>
            <p14:sldId id="411"/>
            <p14:sldId id="417"/>
            <p14:sldId id="262"/>
            <p14:sldId id="321"/>
            <p14:sldId id="263"/>
            <p14:sldId id="322"/>
            <p14:sldId id="264"/>
            <p14:sldId id="323"/>
            <p14:sldId id="265"/>
            <p14:sldId id="324"/>
            <p14:sldId id="266"/>
            <p14:sldId id="325"/>
            <p14:sldId id="326"/>
            <p14:sldId id="327"/>
            <p14:sldId id="315"/>
            <p14:sldId id="412"/>
            <p14:sldId id="413"/>
            <p14:sldId id="320"/>
            <p14:sldId id="328"/>
            <p14:sldId id="267"/>
            <p14:sldId id="416"/>
            <p14:sldId id="414"/>
            <p14:sldId id="415"/>
            <p14:sldId id="269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08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42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75"/>
            <p14:sldId id="467"/>
            <p14:sldId id="385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96"/>
    <a:srgbClr val="FFFFFF"/>
    <a:srgbClr val="EAC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7" autoAdjust="0"/>
    <p:restoredTop sz="95303" autoAdjust="0"/>
  </p:normalViewPr>
  <p:slideViewPr>
    <p:cSldViewPr snapToGrid="0">
      <p:cViewPr varScale="1">
        <p:scale>
          <a:sx n="72" d="100"/>
          <a:sy n="72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3C06-A978-4A87-B7F9-1097F0F912F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598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Patient Health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3048"/>
            <a:ext cx="9144000" cy="33613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Group Members:</a:t>
            </a:r>
          </a:p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Maheen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 Gul		2017-Arid-3420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Usama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Qadeer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2017-Arid-3549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Noman Akhtar	2017-Arid-3465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Osama Waseem	2017-Arid-3708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Muhammad Usman  2017-Arid-3477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	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74" y="1825625"/>
            <a:ext cx="898225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History(Add)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1416676"/>
            <a:ext cx="10800008" cy="4928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62" y="1825625"/>
            <a:ext cx="927207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History(Add)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837" y="1825625"/>
            <a:ext cx="935432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620" y="1838504"/>
            <a:ext cx="92387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Immunizations(add)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44" y="1825625"/>
            <a:ext cx="91509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Immunizations(view)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22" y="1825625"/>
            <a:ext cx="93501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Symptoms(add)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21" y="1825625"/>
            <a:ext cx="929635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114" y="1838504"/>
            <a:ext cx="915377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773"/>
            <a:ext cx="10515600" cy="4245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WEB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Osama Waseem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IT-8B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2017-Arid-3708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272"/>
            <a:ext cx="10515600" cy="42420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 add Symptoms)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36" y="1825625"/>
            <a:ext cx="939192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Cured Disease)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236"/>
            <a:ext cx="10515600" cy="42141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25" y="1825625"/>
            <a:ext cx="938454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874" y="1825625"/>
            <a:ext cx="909825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View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410"/>
            <a:ext cx="10515600" cy="4149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82" y="1825625"/>
            <a:ext cx="988643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Signs(View)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Change Password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47" y="1825625"/>
            <a:ext cx="9536506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Researcher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38504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Sign 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6" y="1825625"/>
            <a:ext cx="9459127" cy="435133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Country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926" y="1825625"/>
            <a:ext cx="876614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Province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136" y="1825625"/>
            <a:ext cx="870972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IPHONE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Usman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CS-8C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2017-Arid-3477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40" y="746439"/>
            <a:ext cx="2728657" cy="59055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21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Login And Users List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77" y="721218"/>
            <a:ext cx="2835749" cy="598867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1217"/>
            <a:ext cx="3099515" cy="5988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25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Up And Family 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1" y="682580"/>
            <a:ext cx="2808610" cy="607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32" y="682580"/>
            <a:ext cx="3168763" cy="60785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Dashbord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26" y="644524"/>
            <a:ext cx="2951345" cy="621347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54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&amp; Show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24" y="592138"/>
            <a:ext cx="2895163" cy="61306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48" y="592138"/>
            <a:ext cx="3168763" cy="6130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Disease &amp;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34095"/>
            <a:ext cx="2870958" cy="6014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5" y="734094"/>
            <a:ext cx="3168763" cy="601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4" y="734096"/>
            <a:ext cx="3168763" cy="60144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Symptoms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86" y="617515"/>
            <a:ext cx="2829881" cy="6124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61" y="617516"/>
            <a:ext cx="3168763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92" y="1825625"/>
            <a:ext cx="9415216" cy="435133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Vitals &amp; Social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7" y="553995"/>
            <a:ext cx="2865090" cy="62007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22" y="566774"/>
            <a:ext cx="3168763" cy="6200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37" y="541117"/>
            <a:ext cx="3168763" cy="6201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92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Medication &amp; Immunization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49" y="592428"/>
            <a:ext cx="2895163" cy="61563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3" y="592428"/>
            <a:ext cx="3168763" cy="61563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 Side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8" y="643944"/>
            <a:ext cx="2883506" cy="61239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87" y="631065"/>
            <a:ext cx="3168763" cy="61239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69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Province Wise &amp; City Wise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21" y="657225"/>
            <a:ext cx="2865090" cy="61041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4" y="657225"/>
            <a:ext cx="3168763" cy="61041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05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User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" y="488950"/>
            <a:ext cx="2942842" cy="62338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45" y="488950"/>
            <a:ext cx="3168763" cy="623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21" y="488950"/>
            <a:ext cx="3168763" cy="62338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Diseases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2" y="592428"/>
            <a:ext cx="2895163" cy="60791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07" y="592428"/>
            <a:ext cx="3168763" cy="60791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Vitals &amp; Symptom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1" y="643945"/>
            <a:ext cx="2870958" cy="6053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72" y="643944"/>
            <a:ext cx="3168763" cy="60530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Medication &amp; Immunization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98" y="592429"/>
            <a:ext cx="2930372" cy="613034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29" y="592429"/>
            <a:ext cx="3168763" cy="613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1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Social History &amp; family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68" y="748145"/>
            <a:ext cx="2765332" cy="5984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78" y="748145"/>
            <a:ext cx="2780731" cy="5984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REACT NATIVE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Noman Akhtar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BCS-8A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2017-Arid-3465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Choose Person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746" y="1825625"/>
            <a:ext cx="953650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46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2" y="1205752"/>
            <a:ext cx="2992835" cy="53413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&amp;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12" y="1186541"/>
            <a:ext cx="3102429" cy="5524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65" y="1186541"/>
            <a:ext cx="3138034" cy="552495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Select Member &amp; Add New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276747"/>
            <a:ext cx="2818663" cy="500907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291175"/>
            <a:ext cx="2813955" cy="49946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Drawer To Navigate To Add Screens &amp; Main Page To Navigate To Display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6" y="1378685"/>
            <a:ext cx="2622721" cy="4660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52" y="1378686"/>
            <a:ext cx="2733051" cy="460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48" y="1378685"/>
            <a:ext cx="2733051" cy="46061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Disease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1247210"/>
            <a:ext cx="2981948" cy="53386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7" y="1247210"/>
            <a:ext cx="3053443" cy="533864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Family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1087091"/>
            <a:ext cx="3069772" cy="56500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1087091"/>
            <a:ext cx="3092281" cy="56500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Social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378685"/>
            <a:ext cx="2873091" cy="53942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88" y="1378684"/>
            <a:ext cx="2971800" cy="53942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Immunization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0" y="1473143"/>
            <a:ext cx="2862205" cy="50195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473143"/>
            <a:ext cx="2922813" cy="50195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Medication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1516638"/>
            <a:ext cx="2971063" cy="52565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6" y="1516638"/>
            <a:ext cx="3053442" cy="52565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Symptoms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8" y="1460160"/>
            <a:ext cx="3014606" cy="512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60160"/>
            <a:ext cx="2966357" cy="5129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Dashboard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023" y="1825625"/>
            <a:ext cx="947795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Vital Signs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7" y="1344544"/>
            <a:ext cx="3080657" cy="52332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8" y="1378686"/>
            <a:ext cx="3140529" cy="511592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Personal Info &amp; Display Allergy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1378686"/>
            <a:ext cx="2960178" cy="4892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378686"/>
            <a:ext cx="3140528" cy="48921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" y="1378680"/>
            <a:ext cx="2826082" cy="4981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48" y="1378679"/>
            <a:ext cx="2826082" cy="498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35" y="1378678"/>
            <a:ext cx="2826082" cy="4981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15" y="1378678"/>
            <a:ext cx="2826082" cy="498170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2" y="1292223"/>
            <a:ext cx="3069771" cy="52679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292224"/>
            <a:ext cx="3069771" cy="52679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Analysis Screens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41" y="1180439"/>
            <a:ext cx="2749899" cy="548640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" y="1180439"/>
            <a:ext cx="2803511" cy="5556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18" y="1180439"/>
            <a:ext cx="2752982" cy="548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66" y="1180439"/>
            <a:ext cx="2807414" cy="555650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Android Based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Usama Qadeer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2017-Arid-3549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2" y="1364974"/>
            <a:ext cx="3021496" cy="512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48" y="1428162"/>
            <a:ext cx="3006504" cy="519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in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85" y="1431235"/>
            <a:ext cx="3099126" cy="52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Dashboard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00" y="1391478"/>
            <a:ext cx="2979999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793" y="1825625"/>
            <a:ext cx="931641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22" y="1391478"/>
            <a:ext cx="2993251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7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Contact Us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5" y="1476512"/>
            <a:ext cx="2860730" cy="514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Diseases Screen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04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6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Allergies Screen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38" y="1444487"/>
            <a:ext cx="3133440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57" y="1444486"/>
            <a:ext cx="3167552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4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Medicines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67" y="1317729"/>
            <a:ext cx="3137582" cy="536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48" y="1317728"/>
            <a:ext cx="3311456" cy="53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Family Members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43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2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Social History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1378226"/>
            <a:ext cx="3158632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4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Symptoms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56" y="1404730"/>
            <a:ext cx="3069180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0" y="1404730"/>
            <a:ext cx="3069178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Vital Signs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09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7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95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Immunization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73" y="1825625"/>
            <a:ext cx="931425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39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 Analysis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FLUTTER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Maheen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Gul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2017-Arid-3420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65275" y="0"/>
            <a:ext cx="2835910" cy="1325880"/>
          </a:xfrm>
        </p:spPr>
        <p:txBody>
          <a:bodyPr/>
          <a:lstStyle/>
          <a:p>
            <a:pPr algn="ctr"/>
            <a:r>
              <a:rPr lang="en-US" sz="5400" b="1"/>
              <a:t>Sign-in </a:t>
            </a:r>
          </a:p>
        </p:txBody>
      </p:sp>
      <p:pic>
        <p:nvPicPr>
          <p:cNvPr id="4" name="Content Placeholder 3" descr="Screenshot_20210621_09132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4441" b="13775"/>
          <a:stretch>
            <a:fillRect/>
          </a:stretch>
        </p:blipFill>
        <p:spPr>
          <a:xfrm>
            <a:off x="1314450" y="1325880"/>
            <a:ext cx="3337560" cy="5532120"/>
          </a:xfrm>
          <a:prstGeom prst="rect">
            <a:avLst/>
          </a:prstGeom>
        </p:spPr>
      </p:pic>
      <p:pic>
        <p:nvPicPr>
          <p:cNvPr id="5" name="Content Placeholder 4" descr="Screenshot_2021_0621_08584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003"/>
          <a:stretch>
            <a:fillRect/>
          </a:stretch>
        </p:blipFill>
        <p:spPr>
          <a:xfrm>
            <a:off x="7033895" y="1325880"/>
            <a:ext cx="3730625" cy="553212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/>
        </p:nvSpPr>
        <p:spPr>
          <a:xfrm>
            <a:off x="7480935" y="0"/>
            <a:ext cx="28359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Sign-Up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75" y="0"/>
            <a:ext cx="3016250" cy="1325880"/>
          </a:xfrm>
        </p:spPr>
        <p:txBody>
          <a:bodyPr>
            <a:normAutofit/>
          </a:bodyPr>
          <a:lstStyle/>
          <a:p>
            <a:r>
              <a:rPr lang="en-US"/>
              <a:t>Member’s</a:t>
            </a:r>
            <a:br>
              <a:rPr lang="en-US"/>
            </a:br>
            <a:r>
              <a:rPr lang="en-US"/>
              <a:t>Board</a:t>
            </a:r>
          </a:p>
        </p:txBody>
      </p:sp>
      <p:pic>
        <p:nvPicPr>
          <p:cNvPr id="5" name="Content Placeholder 4" descr="Screenshot_20210620_23520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73"/>
          <a:stretch>
            <a:fillRect/>
          </a:stretch>
        </p:blipFill>
        <p:spPr>
          <a:xfrm>
            <a:off x="3651250" y="1189355"/>
            <a:ext cx="4331970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55" y="0"/>
            <a:ext cx="5128895" cy="1325880"/>
          </a:xfrm>
        </p:spPr>
        <p:txBody>
          <a:bodyPr/>
          <a:lstStyle/>
          <a:p>
            <a:r>
              <a:rPr lang="en-US" sz="5400" b="1"/>
              <a:t>User’s Dashboard</a:t>
            </a:r>
          </a:p>
        </p:txBody>
      </p:sp>
      <p:pic>
        <p:nvPicPr>
          <p:cNvPr id="5" name="Content Placeholder 4" descr="Screenshot_20210620_23472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934960" y="1085850"/>
            <a:ext cx="3956685" cy="5771515"/>
          </a:xfrm>
          <a:prstGeom prst="rect">
            <a:avLst/>
          </a:prstGeom>
        </p:spPr>
      </p:pic>
      <p:pic>
        <p:nvPicPr>
          <p:cNvPr id="7" name="Content Placeholder 6" descr="Screenshot_20210620_23435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159"/>
          <a:stretch>
            <a:fillRect/>
          </a:stretch>
        </p:blipFill>
        <p:spPr>
          <a:xfrm>
            <a:off x="1020445" y="1086485"/>
            <a:ext cx="3760470" cy="5770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_20210621_01271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307580" y="1449705"/>
            <a:ext cx="4046220" cy="5408295"/>
          </a:xfrm>
          <a:prstGeom prst="rect">
            <a:avLst/>
          </a:prstGeom>
        </p:spPr>
      </p:pic>
      <p:pic>
        <p:nvPicPr>
          <p:cNvPr id="7" name="Picture 6" descr="Screenshot_2021_0621_012708"/>
          <p:cNvPicPr>
            <a:picLocks noChangeAspect="1"/>
          </p:cNvPicPr>
          <p:nvPr/>
        </p:nvPicPr>
        <p:blipFill>
          <a:blip r:embed="rId3"/>
          <a:srcRect t="2551" b="19954"/>
          <a:stretch>
            <a:fillRect/>
          </a:stretch>
        </p:blipFill>
        <p:spPr>
          <a:xfrm>
            <a:off x="1297940" y="1449705"/>
            <a:ext cx="4023360" cy="55162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35375" y="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455" y="36449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  <p:pic>
        <p:nvPicPr>
          <p:cNvPr id="5" name="Content Placeholder 4" descr="Screenshot_20210621_01272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1790"/>
          <a:stretch>
            <a:fillRect/>
          </a:stretch>
        </p:blipFill>
        <p:spPr>
          <a:xfrm>
            <a:off x="3005455" y="1690370"/>
            <a:ext cx="492188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1160145"/>
          </a:xfrm>
        </p:spPr>
        <p:txBody>
          <a:bodyPr>
            <a:normAutofit/>
          </a:bodyPr>
          <a:lstStyle/>
          <a:p>
            <a:r>
              <a:rPr lang="en-US" sz="5400" b="1">
                <a:latin typeface="+mn-lt"/>
                <a:cs typeface="+mn-lt"/>
              </a:rPr>
              <a:t>Disease Entry</a:t>
            </a:r>
          </a:p>
        </p:txBody>
      </p:sp>
      <p:pic>
        <p:nvPicPr>
          <p:cNvPr id="7" name="Content Placeholder 6" descr="Screenshot_20210531_01155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473" b="3823"/>
          <a:stretch>
            <a:fillRect/>
          </a:stretch>
        </p:blipFill>
        <p:spPr>
          <a:xfrm>
            <a:off x="838200" y="1343025"/>
            <a:ext cx="3865880" cy="55149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6567170" y="45720"/>
            <a:ext cx="4921885" cy="106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Symptoms</a:t>
            </a:r>
          </a:p>
        </p:txBody>
      </p:sp>
      <p:pic>
        <p:nvPicPr>
          <p:cNvPr id="9" name="Content Placeholder 8" descr="Screenshot_20210531_012502"/>
          <p:cNvPicPr>
            <a:picLocks noChangeAspect="1"/>
          </p:cNvPicPr>
          <p:nvPr/>
        </p:nvPicPr>
        <p:blipFill>
          <a:blip r:embed="rId3"/>
          <a:srcRect t="3823" b="24617"/>
          <a:stretch>
            <a:fillRect/>
          </a:stretch>
        </p:blipFill>
        <p:spPr>
          <a:xfrm>
            <a:off x="6954520" y="1343660"/>
            <a:ext cx="380492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900" y="1825625"/>
            <a:ext cx="92281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210531_012531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823" b="17335"/>
          <a:stretch>
            <a:fillRect/>
          </a:stretch>
        </p:blipFill>
        <p:spPr>
          <a:xfrm>
            <a:off x="1274445" y="1083310"/>
            <a:ext cx="3850005" cy="5654675"/>
          </a:xfrm>
          <a:prstGeom prst="rect">
            <a:avLst/>
          </a:prstGeom>
        </p:spPr>
      </p:pic>
      <p:pic>
        <p:nvPicPr>
          <p:cNvPr id="10" name="Content Placeholder 9" descr="Screenshot_20210531_01253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7632"/>
          <a:stretch>
            <a:fillRect/>
          </a:stretch>
        </p:blipFill>
        <p:spPr>
          <a:xfrm>
            <a:off x="7604125" y="965200"/>
            <a:ext cx="3638550" cy="577278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964565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Immunization </a:t>
            </a:r>
          </a:p>
        </p:txBody>
      </p:sp>
      <p:sp>
        <p:nvSpPr>
          <p:cNvPr id="13" name="Title 4"/>
          <p:cNvSpPr>
            <a:spLocks noGrp="1"/>
          </p:cNvSpPr>
          <p:nvPr/>
        </p:nvSpPr>
        <p:spPr>
          <a:xfrm>
            <a:off x="6894830" y="0"/>
            <a:ext cx="4796790" cy="96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Medication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715" y="0"/>
            <a:ext cx="4012565" cy="9791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Social History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7270115" y="0"/>
            <a:ext cx="4921885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Vitals</a:t>
            </a:r>
          </a:p>
        </p:txBody>
      </p:sp>
      <p:pic>
        <p:nvPicPr>
          <p:cNvPr id="11" name="Content Placeholder 10" descr="Screenshot_20210531_03500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58" b="14213"/>
          <a:stretch>
            <a:fillRect/>
          </a:stretch>
        </p:blipFill>
        <p:spPr>
          <a:xfrm>
            <a:off x="1586230" y="979805"/>
            <a:ext cx="3397885" cy="5878195"/>
          </a:xfrm>
          <a:prstGeom prst="rect">
            <a:avLst/>
          </a:prstGeom>
        </p:spPr>
      </p:pic>
      <p:pic>
        <p:nvPicPr>
          <p:cNvPr id="12" name="Content Placeholder 11" descr="Screenshot_20210531_01260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14213"/>
          <a:stretch>
            <a:fillRect/>
          </a:stretch>
        </p:blipFill>
        <p:spPr>
          <a:xfrm>
            <a:off x="7538720" y="978535"/>
            <a:ext cx="379031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459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Researcher’s Dashboard</a:t>
            </a:r>
          </a:p>
        </p:txBody>
      </p:sp>
      <p:pic>
        <p:nvPicPr>
          <p:cNvPr id="6" name="Content Placeholder 5" descr="Screenshot_20210621_014012"/>
          <p:cNvPicPr>
            <a:picLocks noGrp="1" noChangeAspect="1"/>
          </p:cNvPicPr>
          <p:nvPr>
            <p:ph idx="1"/>
          </p:nvPr>
        </p:nvPicPr>
        <p:blipFill>
          <a:blip r:embed="rId2"/>
          <a:srcRect t="4159"/>
          <a:stretch>
            <a:fillRect/>
          </a:stretch>
        </p:blipFill>
        <p:spPr>
          <a:xfrm>
            <a:off x="3589020" y="1164590"/>
            <a:ext cx="5207635" cy="5694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402</Words>
  <Application>Microsoft Office PowerPoint</Application>
  <PresentationFormat>Widescreen</PresentationFormat>
  <Paragraphs>128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Constantia</vt:lpstr>
      <vt:lpstr>Office Theme</vt:lpstr>
      <vt:lpstr>Patient Health Platform</vt:lpstr>
      <vt:lpstr>WEB BASED GUI</vt:lpstr>
      <vt:lpstr>User Sign Up</vt:lpstr>
      <vt:lpstr>User Login</vt:lpstr>
      <vt:lpstr>Choose Person </vt:lpstr>
      <vt:lpstr>User Dashboard</vt:lpstr>
      <vt:lpstr>User Profile Update</vt:lpstr>
      <vt:lpstr>User Profile View</vt:lpstr>
      <vt:lpstr>User Profile View</vt:lpstr>
      <vt:lpstr>User Profile View</vt:lpstr>
      <vt:lpstr>User Family History(Add)</vt:lpstr>
      <vt:lpstr>User Family History(View)</vt:lpstr>
      <vt:lpstr>User Social History(Add)</vt:lpstr>
      <vt:lpstr>User Social History(View)</vt:lpstr>
      <vt:lpstr>User Immunizations(add) </vt:lpstr>
      <vt:lpstr>User Immunizations(view) </vt:lpstr>
      <vt:lpstr>User Symptoms(add)</vt:lpstr>
      <vt:lpstr>User Symptoms(View)</vt:lpstr>
      <vt:lpstr>User Diseases (add)</vt:lpstr>
      <vt:lpstr>User Diseases (View Active Disease)</vt:lpstr>
      <vt:lpstr>User Diseases (View Active Disease add Symptoms)</vt:lpstr>
      <vt:lpstr>User Diseases (View Cured Disease)</vt:lpstr>
      <vt:lpstr>Add Medications</vt:lpstr>
      <vt:lpstr>Add Medications</vt:lpstr>
      <vt:lpstr>View Medications</vt:lpstr>
      <vt:lpstr>Vital Signs(Add)</vt:lpstr>
      <vt:lpstr>Vital Signs(View)</vt:lpstr>
      <vt:lpstr>Change Password</vt:lpstr>
      <vt:lpstr>Researcher Side</vt:lpstr>
      <vt:lpstr>Country Wise Search </vt:lpstr>
      <vt:lpstr>Province Wise Search </vt:lpstr>
      <vt:lpstr>IPHONE BASED GUI</vt:lpstr>
      <vt:lpstr>Splash Screen</vt:lpstr>
      <vt:lpstr>Login And Users List</vt:lpstr>
      <vt:lpstr>Sign Up And Family Form</vt:lpstr>
      <vt:lpstr>Dashbord</vt:lpstr>
      <vt:lpstr>Profile &amp; Show Profile</vt:lpstr>
      <vt:lpstr>ADD Disease &amp; Allergie </vt:lpstr>
      <vt:lpstr>ADD Symptoms</vt:lpstr>
      <vt:lpstr>ADD Vitals &amp; Social History</vt:lpstr>
      <vt:lpstr>ADD Medication &amp; Immunization</vt:lpstr>
      <vt:lpstr>Research Side</vt:lpstr>
      <vt:lpstr>Province Wise &amp; City Wise</vt:lpstr>
      <vt:lpstr>User Detail</vt:lpstr>
      <vt:lpstr>Show Diseases</vt:lpstr>
      <vt:lpstr>Show Vitals &amp; Symptom</vt:lpstr>
      <vt:lpstr>Show Medication &amp; Immunization</vt:lpstr>
      <vt:lpstr>Show Social History &amp; family History</vt:lpstr>
      <vt:lpstr>REACT NATIVE BASED GUI</vt:lpstr>
      <vt:lpstr>Splash Screen</vt:lpstr>
      <vt:lpstr>Signup &amp; Login</vt:lpstr>
      <vt:lpstr>Select Member &amp; Add New</vt:lpstr>
      <vt:lpstr>Drawer To Navigate To Add Screens &amp; Main Page To Navigate To Display Screens</vt:lpstr>
      <vt:lpstr>Add &amp; Display Disease</vt:lpstr>
      <vt:lpstr>Add &amp; Display Family History</vt:lpstr>
      <vt:lpstr>Add &amp; Display Social History</vt:lpstr>
      <vt:lpstr>Add &amp; Display Immunization  History</vt:lpstr>
      <vt:lpstr>Add &amp; Display Medication History</vt:lpstr>
      <vt:lpstr>Add &amp; Display Symptoms History</vt:lpstr>
      <vt:lpstr>Add &amp; Display Vital Signs</vt:lpstr>
      <vt:lpstr>Add Personal Info &amp; Display Allergy</vt:lpstr>
      <vt:lpstr>Summary</vt:lpstr>
      <vt:lpstr>Researcher’s Dashboard</vt:lpstr>
      <vt:lpstr>Researcher’s Analysis Screens</vt:lpstr>
      <vt:lpstr>Android Based GUI</vt:lpstr>
      <vt:lpstr>Splash Screen</vt:lpstr>
      <vt:lpstr>Signup Screen</vt:lpstr>
      <vt:lpstr>Sign in Screen</vt:lpstr>
      <vt:lpstr>Dashboard Screen</vt:lpstr>
      <vt:lpstr>Profile Screen</vt:lpstr>
      <vt:lpstr>Contact Us Screen</vt:lpstr>
      <vt:lpstr>Diseases Screen</vt:lpstr>
      <vt:lpstr>Allergies Screen</vt:lpstr>
      <vt:lpstr>Medicines Screen</vt:lpstr>
      <vt:lpstr>Family Members Screen</vt:lpstr>
      <vt:lpstr>Social History Screen</vt:lpstr>
      <vt:lpstr>Symptoms Screen</vt:lpstr>
      <vt:lpstr>Vital Signs Screen</vt:lpstr>
      <vt:lpstr>Immunization Screen</vt:lpstr>
      <vt:lpstr>Summary Screen 1</vt:lpstr>
      <vt:lpstr>Summary Screen 2</vt:lpstr>
      <vt:lpstr>Researcher Analysis Screen</vt:lpstr>
      <vt:lpstr>FLUTTER BASED GUI</vt:lpstr>
      <vt:lpstr>Sign-in </vt:lpstr>
      <vt:lpstr>Member’s Board</vt:lpstr>
      <vt:lpstr>User’s Dashboard</vt:lpstr>
      <vt:lpstr>User’s Summary</vt:lpstr>
      <vt:lpstr>User’s Summary</vt:lpstr>
      <vt:lpstr>Disease Entry</vt:lpstr>
      <vt:lpstr>Immunization </vt:lpstr>
      <vt:lpstr>Social History</vt:lpstr>
      <vt:lpstr>Researcher’s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Health Platform</dc:title>
  <dc:creator>Osama Waseem</dc:creator>
  <cp:lastModifiedBy>dell e7450</cp:lastModifiedBy>
  <cp:revision>114</cp:revision>
  <dcterms:created xsi:type="dcterms:W3CDTF">2021-04-03T19:12:00Z</dcterms:created>
  <dcterms:modified xsi:type="dcterms:W3CDTF">2021-07-14T00:56:51Z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